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7" r:id="rId3"/>
    <p:sldId id="338" r:id="rId4"/>
    <p:sldId id="331" r:id="rId5"/>
    <p:sldId id="332" r:id="rId6"/>
    <p:sldId id="313" r:id="rId7"/>
    <p:sldId id="316" r:id="rId8"/>
    <p:sldId id="327" r:id="rId9"/>
    <p:sldId id="335" r:id="rId10"/>
    <p:sldId id="336" r:id="rId11"/>
    <p:sldId id="329" r:id="rId12"/>
    <p:sldId id="320" r:id="rId13"/>
    <p:sldId id="321" r:id="rId14"/>
    <p:sldId id="322" r:id="rId15"/>
    <p:sldId id="323" r:id="rId16"/>
    <p:sldId id="314" r:id="rId17"/>
    <p:sldId id="324" r:id="rId18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3904" autoAdjust="0"/>
    <p:restoredTop sz="98243" autoAdjust="0"/>
  </p:normalViewPr>
  <p:slideViewPr>
    <p:cSldViewPr>
      <p:cViewPr>
        <p:scale>
          <a:sx n="100" d="100"/>
          <a:sy n="100" d="100"/>
        </p:scale>
        <p:origin x="276" y="-234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12.01.2018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0B4F-F0F5-46FB-A1DB-E3366F05E8ED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415E-FC6B-4251-99FC-83BA93052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0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5B964-F64A-438E-A1B0-F3AFE00FF2B6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DB87-6A2A-4746-8A19-462B625C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88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3EA4-16B8-4455-A454-6F7DBAE6B0B4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5708-8673-4824-853F-F4BDEB53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26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61" y="274411"/>
            <a:ext cx="8915893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3E3F-5641-4C0B-95B3-040C3673AD15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38B-3947-4A6B-8093-0A57D9B6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94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27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12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9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23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391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791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447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4053-5ACC-42FB-B2E2-A8C775755C88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59B-9587-4611-B8A8-F1B9A7BBE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57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8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0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89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4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9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6AF2-850F-447B-8A3B-77172E7F812A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B3F1-C37A-4749-8222-454B9620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41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BC56-3B82-479C-88AB-C2494DD562D6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578A-2E97-4D9E-BE80-A78DF2799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0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3F0D-6D1F-4ED3-A9D5-B14B34504120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00F8-48E7-4D47-8152-8EFA04C0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70AE-FBC3-4C8C-829F-A8FC783D1B9F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1E3-B5D0-45ED-8F9B-52C7DED4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116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27C21-65EE-4151-9AA4-C643AF5231C2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9B30B-A258-4BFA-9EA2-75040E46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27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6"/>
            <a:ext cx="5537728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24C5-DD96-41EF-8EA7-D39A54EEBC6B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C2F1-18D9-40F2-8D7C-15E2E2F23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75A1-2263-4562-9F8E-7DD5139042BC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8BB7-C1B2-45BA-BFFF-9EF760058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5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7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/>
              <a:pPr>
                <a:defRPr/>
              </a:pPr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7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7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14BBEB1-D343-4996-AB0C-DCE6FB9C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53744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3744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5472" indent="-35547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2834" indent="-293582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1783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9448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50287" indent="-234866" algn="l" defTabSz="95374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12.01.2018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16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5781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524"/>
            <a:ext cx="9906000" cy="685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СОШ»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368038 РД Хасавюртовский район с.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Адильотар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8672"/>
            <a:ext cx="6823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отработку: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Саитаджиева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Мадинат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Ярашевна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</a:t>
            </a:r>
          </a:p>
          <a:p>
            <a:pPr eaLnBrk="1" hangingPunct="1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8-928-592-84-24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49894" y="2702360"/>
            <a:ext cx="5328594" cy="2893440"/>
            <a:chOff x="2513013" y="3216275"/>
            <a:chExt cx="7945437" cy="4387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1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 rot="5400000">
            <a:off x="4599519" y="2702362"/>
            <a:ext cx="5328594" cy="2893440"/>
            <a:chOff x="2513013" y="3216275"/>
            <a:chExt cx="7945437" cy="438785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3013" y="3216275"/>
              <a:ext cx="7945437" cy="43862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5" name="Группа 109"/>
            <p:cNvGrpSpPr>
              <a:grpSpLocks/>
            </p:cNvGrpSpPr>
            <p:nvPr/>
          </p:nvGrpSpPr>
          <p:grpSpPr bwMode="auto">
            <a:xfrm>
              <a:off x="2514599" y="3217863"/>
              <a:ext cx="7918461" cy="4386262"/>
              <a:chOff x="11012486" y="4158877"/>
              <a:chExt cx="715985" cy="32403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H="1">
                <a:off x="11370478" y="4161182"/>
                <a:ext cx="0" cy="3143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1527657" y="4158877"/>
                <a:ext cx="200813" cy="159482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H="1" flipV="1">
                <a:off x="11527656" y="4318360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 flipV="1">
                <a:off x="11012487" y="4158877"/>
                <a:ext cx="200814" cy="159483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11012486" y="4318359"/>
                <a:ext cx="200815" cy="16455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sp>
        <p:nvSpPr>
          <p:cNvPr id="29" name="Прямоугольник 28"/>
          <p:cNvSpPr/>
          <p:nvPr/>
        </p:nvSpPr>
        <p:spPr>
          <a:xfrm>
            <a:off x="2072688" y="980728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корпус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09191" y="1052736"/>
            <a:ext cx="103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корпус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337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311920"/>
              </p:ext>
            </p:extLst>
          </p:nvPr>
        </p:nvGraphicFramePr>
        <p:xfrm>
          <a:off x="-15552" y="998538"/>
          <a:ext cx="9937103" cy="8531747"/>
        </p:xfrm>
        <a:graphic>
          <a:graphicData uri="http://schemas.openxmlformats.org/drawingml/2006/table">
            <a:tbl>
              <a:tblPr/>
              <a:tblGrid>
                <a:gridCol w="720082"/>
                <a:gridCol w="5692928"/>
                <a:gridCol w="3524093"/>
              </a:tblGrid>
              <a:tr h="808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1" marR="9905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1" marR="9905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1" marR="9905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1" marR="9905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L="99051" marR="9905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8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и тех. состав -40чел;                               учащихся - 271чел.;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 (охрана)</a:t>
                      </a:r>
                    </a:p>
                  </a:txBody>
                  <a:tcPr marL="99051" marR="99051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9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30,5х16,2 м;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38,5х10,5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1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1" marR="9905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274009"/>
              </p:ext>
            </p:extLst>
          </p:nvPr>
        </p:nvGraphicFramePr>
        <p:xfrm>
          <a:off x="96098" y="999399"/>
          <a:ext cx="9713460" cy="6215364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78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0" marR="7076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0" marR="7076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0" marR="7076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397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0" marR="7076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0" marR="7076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0" marR="7076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0" marR="7076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0" marR="70760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0" marR="70760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435609"/>
              </p:ext>
            </p:extLst>
          </p:nvPr>
        </p:nvGraphicFramePr>
        <p:xfrm>
          <a:off x="71946" y="987913"/>
          <a:ext cx="9753323" cy="8931784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808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99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есть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05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1; ПВ-1(50 куб.м.)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77301"/>
              </p:ext>
            </p:extLst>
          </p:nvPr>
        </p:nvGraphicFramePr>
        <p:xfrm>
          <a:off x="63852" y="989351"/>
          <a:ext cx="9777600" cy="3414695"/>
        </p:xfrm>
        <a:graphic>
          <a:graphicData uri="http://schemas.openxmlformats.org/drawingml/2006/table">
            <a:tbl>
              <a:tblPr/>
              <a:tblGrid>
                <a:gridCol w="610356"/>
                <a:gridCol w="5686584"/>
                <a:gridCol w="3480660"/>
              </a:tblGrid>
              <a:tr h="80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67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1264263"/>
              </p:ext>
            </p:extLst>
          </p:nvPr>
        </p:nvGraphicFramePr>
        <p:xfrm>
          <a:off x="128590" y="1021722"/>
          <a:ext cx="9648826" cy="4325941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4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21.04.2015 (Плановая)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Хасавюртовскому району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Предписание №5/1/1 от 21.04.2015г.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21.01.2016 (Плановая)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Хасавюртовскому району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Предписание № 6/1/1   от 21.01.2016г.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04.02.2017 (Плановая)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по Хасавюртовскому району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Предписание № 7/1/1   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04.02.2017г.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7" marR="2751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(декларация пожарной безопасности)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екларац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44" y="928670"/>
            <a:ext cx="4193462" cy="5929330"/>
          </a:xfrm>
          <a:prstGeom prst="rect">
            <a:avLst/>
          </a:prstGeom>
        </p:spPr>
      </p:pic>
      <p:pic>
        <p:nvPicPr>
          <p:cNvPr id="7" name="Рисунок 6" descr="Декларация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6" y="1142984"/>
            <a:ext cx="3890320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спорт тит.лис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3" y="0"/>
            <a:ext cx="95936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РФ</a:t>
            </a: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28315"/>
              </p:ext>
            </p:extLst>
          </p:nvPr>
        </p:nvGraphicFramePr>
        <p:xfrm>
          <a:off x="236578" y="1124744"/>
          <a:ext cx="9468948" cy="32806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3406"/>
                <a:gridCol w="655542"/>
              </a:tblGrid>
              <a:tr h="5380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5770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8726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6168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8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6"/>
          <p:cNvPicPr>
            <a:picLocks noChangeAspect="1" noChangeArrowheads="1"/>
          </p:cNvPicPr>
          <p:nvPr/>
        </p:nvPicPr>
        <p:blipFill>
          <a:blip r:embed="rId2" cstate="print"/>
          <a:srcRect l="15893" t="30143" r="7321" b="17000"/>
          <a:stretch>
            <a:fillRect/>
          </a:stretch>
        </p:blipFill>
        <p:spPr bwMode="auto">
          <a:xfrm>
            <a:off x="-8596" y="913115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776287">
            <a:off x="4205358" y="4865672"/>
            <a:ext cx="792089" cy="5526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t="14149" r="-280" b="3821"/>
          <a:stretch>
            <a:fillRect/>
          </a:stretch>
        </p:blipFill>
        <p:spPr bwMode="auto">
          <a:xfrm>
            <a:off x="0" y="908720"/>
            <a:ext cx="9906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8077575" y="4820964"/>
            <a:ext cx="182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t-BR" u="sng" dirty="0" smtClean="0">
                <a:solidFill>
                  <a:srgbClr val="FFFF00"/>
                </a:solidFill>
              </a:rPr>
              <a:t>43°2</a:t>
            </a:r>
            <a:r>
              <a:rPr lang="ru-RU" u="sng" dirty="0" smtClean="0">
                <a:solidFill>
                  <a:srgbClr val="FFFF00"/>
                </a:solidFill>
              </a:rPr>
              <a:t>7</a:t>
            </a:r>
            <a:r>
              <a:rPr lang="pt-BR" u="sng" dirty="0" smtClean="0">
                <a:solidFill>
                  <a:srgbClr val="FFFF00"/>
                </a:solidFill>
              </a:rPr>
              <a:t>′</a:t>
            </a:r>
            <a:r>
              <a:rPr lang="ru-RU" u="sng" dirty="0" smtClean="0">
                <a:solidFill>
                  <a:srgbClr val="FFFF00"/>
                </a:solidFill>
              </a:rPr>
              <a:t>35</a:t>
            </a:r>
            <a:r>
              <a:rPr lang="pt-BR" u="sng" dirty="0" smtClean="0">
                <a:solidFill>
                  <a:srgbClr val="FFFF00"/>
                </a:solidFill>
              </a:rPr>
              <a:t>″ с. ш.</a:t>
            </a:r>
            <a:r>
              <a:rPr lang="ru-RU" u="sng" dirty="0" smtClean="0">
                <a:solidFill>
                  <a:srgbClr val="FFFF00"/>
                </a:solidFill>
              </a:rPr>
              <a:t>              </a:t>
            </a:r>
            <a:r>
              <a:rPr lang="pt-BR" u="sng" dirty="0" smtClean="0">
                <a:solidFill>
                  <a:srgbClr val="FFFF00"/>
                </a:solidFill>
              </a:rPr>
              <a:t>46°</a:t>
            </a:r>
            <a:r>
              <a:rPr lang="ru-RU" u="sng" dirty="0" smtClean="0">
                <a:solidFill>
                  <a:srgbClr val="FFFF00"/>
                </a:solidFill>
              </a:rPr>
              <a:t>4</a:t>
            </a:r>
            <a:r>
              <a:rPr lang="pt-BR" u="sng" dirty="0" smtClean="0">
                <a:solidFill>
                  <a:srgbClr val="FFFF00"/>
                </a:solidFill>
              </a:rPr>
              <a:t>0′</a:t>
            </a:r>
            <a:r>
              <a:rPr lang="ru-RU" u="sng" dirty="0" smtClean="0">
                <a:solidFill>
                  <a:srgbClr val="FFFF00"/>
                </a:solidFill>
              </a:rPr>
              <a:t>27</a:t>
            </a:r>
            <a:r>
              <a:rPr lang="pt-BR" u="sng" dirty="0" smtClean="0">
                <a:solidFill>
                  <a:srgbClr val="FFFF00"/>
                </a:solidFill>
              </a:rPr>
              <a:t>″ в. д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5" name="Выноска 1 197"/>
          <p:cNvSpPr>
            <a:spLocks/>
          </p:cNvSpPr>
          <p:nvPr/>
        </p:nvSpPr>
        <p:spPr bwMode="auto">
          <a:xfrm>
            <a:off x="8" y="908720"/>
            <a:ext cx="3835155" cy="1036836"/>
          </a:xfrm>
          <a:prstGeom prst="borderCallout1">
            <a:avLst>
              <a:gd name="adj1" fmla="val 98257"/>
              <a:gd name="adj2" fmla="val 99534"/>
              <a:gd name="adj3" fmla="val 225658"/>
              <a:gd name="adj4" fmla="val 124182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05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0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05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368038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Хасавюртовский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Адильотар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___________________</a:t>
            </a:r>
            <a:endParaRPr 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Сотовый  телефон  </a:t>
            </a:r>
            <a:r>
              <a:rPr 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8-928-592-84-24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Глава администрации МО «сельсовет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Адильотарский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Джумалиев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Тагир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Абдулнасирович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моб:8(928) 288-01-17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776287">
            <a:off x="4687293" y="3336528"/>
            <a:ext cx="646239" cy="5526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28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237481"/>
              </p:ext>
            </p:extLst>
          </p:nvPr>
        </p:nvGraphicFramePr>
        <p:xfrm>
          <a:off x="7" y="5877273"/>
          <a:ext cx="9896855" cy="1679194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3"/>
                <a:gridCol w="616152"/>
                <a:gridCol w="1085688"/>
                <a:gridCol w="907648"/>
                <a:gridCol w="1745477"/>
                <a:gridCol w="1741986"/>
                <a:gridCol w="1227071"/>
              </a:tblGrid>
              <a:tr h="174654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6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1968                 1956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2013                    2009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1                             1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3,м               3,2м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30,5х16,2 м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38,5х10,5 м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494,1               404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40/271 (всего)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2                                                             2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2                                         2</a:t>
                      </a:r>
                    </a:p>
                  </a:txBody>
                  <a:tcPr marL="74244" marR="742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8841432" y="4005064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25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/>
          <p:cNvPicPr/>
          <p:nvPr/>
        </p:nvPicPr>
        <p:blipFill>
          <a:blip r:embed="rId2" cstate="print"/>
          <a:srcRect t="33308" r="18609" b="9818"/>
          <a:stretch>
            <a:fillRect/>
          </a:stretch>
        </p:blipFill>
        <p:spPr bwMode="auto">
          <a:xfrm>
            <a:off x="128465" y="980728"/>
            <a:ext cx="9777535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76"/>
          <p:cNvPicPr>
            <a:picLocks noChangeAspect="1" noChangeArrowheads="1"/>
          </p:cNvPicPr>
          <p:nvPr/>
        </p:nvPicPr>
        <p:blipFill>
          <a:blip r:embed="rId3" cstate="print"/>
          <a:srcRect l="15893" t="30143" r="7321" b="17000"/>
          <a:stretch>
            <a:fillRect/>
          </a:stretch>
        </p:blipFill>
        <p:spPr bwMode="auto">
          <a:xfrm>
            <a:off x="63411" y="188640"/>
            <a:ext cx="1145173" cy="55323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1" name="TextBox 36"/>
          <p:cNvSpPr txBox="1">
            <a:spLocks noChangeArrowheads="1"/>
          </p:cNvSpPr>
          <p:nvPr/>
        </p:nvSpPr>
        <p:spPr bwMode="auto">
          <a:xfrm>
            <a:off x="47955" y="908721"/>
            <a:ext cx="3392876" cy="1668092"/>
          </a:xfrm>
          <a:prstGeom prst="rect">
            <a:avLst/>
          </a:prstGeom>
          <a:solidFill>
            <a:srgbClr val="D9D9D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127954" tIns="63980" rIns="127954" bIns="63980">
            <a:spAutoFit/>
          </a:bodyPr>
          <a:lstStyle>
            <a:defPPr>
              <a:defRPr lang="ru-RU"/>
            </a:defPPr>
            <a:lvl1pPr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635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6113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5875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площадь территории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–2,38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количество проживающего населения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 1614  чел. </a:t>
            </a:r>
          </a:p>
          <a:p>
            <a:pPr lvl="0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 (из них детей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643) 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домов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–183 (из них нежилых 0);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социально-значимых объектов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котельных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– 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д/к – 1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детский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сад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школы –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825210" y="4983328"/>
            <a:ext cx="3019058" cy="893944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Начальник РОВД по </a:t>
            </a:r>
            <a:r>
              <a:rPr lang="ru-RU" sz="1000" b="1" u="sng" dirty="0" err="1" smtClean="0">
                <a:latin typeface="Times New Roman" pitchFamily="18" charset="0"/>
                <a:cs typeface="Times New Roman" pitchFamily="18" charset="0"/>
              </a:rPr>
              <a:t>Хасапвюртовскому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 району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Алибеков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Арсланбек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Абдулмежидович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моб:8(928)947-25-37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раб:8(87234)3-10-11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Дежурная часть – 8(87234)3-10-11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48815" y="2708920"/>
            <a:ext cx="2671941" cy="1174896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5880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 «Хасавюртовская ЦРБ»  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368122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РД г. Хасавюрт, ул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Алиева  21</a:t>
            </a: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Главный врач 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Азаматов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А.М.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558800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моб:8(928) 047-93-15</a:t>
            </a:r>
          </a:p>
          <a:p>
            <a:pPr algn="ctr" defTabSz="558800"/>
            <a:r>
              <a:rPr lang="ru-RU" sz="1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приемного 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</a:t>
            </a:r>
          </a:p>
          <a:p>
            <a:pPr lvl="0" algn="ctr" defTabSz="558800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8(87234)3-29-83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" y="4797152"/>
            <a:ext cx="2030778" cy="1000173"/>
          </a:xfrm>
          <a:prstGeom prst="rect">
            <a:avLst/>
          </a:prstGeom>
          <a:ln w="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000" b="1" u="sng" dirty="0" smtClean="0">
                <a:latin typeface="Times New Roman" pitchFamily="18" charset="0"/>
                <a:cs typeface="Times New Roman" pitchFamily="18" charset="0"/>
              </a:rPr>
              <a:t>ПЧ-11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м-р в/с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Абдулаев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Шамиль Магомедович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 8(929)279-66-66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диспетчерская – 8(87234)2-13-78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8(8722)55-15-15</a:t>
            </a:r>
          </a:p>
        </p:txBody>
      </p:sp>
      <p:sp>
        <p:nvSpPr>
          <p:cNvPr id="135" name="Freeform 62"/>
          <p:cNvSpPr>
            <a:spLocks/>
          </p:cNvSpPr>
          <p:nvPr/>
        </p:nvSpPr>
        <p:spPr bwMode="auto">
          <a:xfrm>
            <a:off x="2147363" y="5131752"/>
            <a:ext cx="432049" cy="241687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47" tIns="45674" rIns="91347" bIns="45674"/>
          <a:lstStyle/>
          <a:p>
            <a:pPr algn="ctr" defTabSz="912813">
              <a:defRPr/>
            </a:pPr>
            <a:endParaRPr lang="ru-RU" sz="21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6" name="Text Box 63"/>
          <p:cNvSpPr txBox="1">
            <a:spLocks noChangeArrowheads="1"/>
          </p:cNvSpPr>
          <p:nvPr/>
        </p:nvSpPr>
        <p:spPr bwMode="auto">
          <a:xfrm>
            <a:off x="2144691" y="5157193"/>
            <a:ext cx="434716" cy="19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5324" rIns="0" bIns="35324" anchor="ctr">
            <a:spAutoFit/>
          </a:bodyPr>
          <a:lstStyle/>
          <a:p>
            <a:pPr algn="ctr" defTabSz="709613" eaLnBrk="0" hangingPunct="0">
              <a:defRPr/>
            </a:pP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ПЧ - </a:t>
            </a:r>
            <a:r>
              <a:rPr lang="ru-RU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Line 58"/>
          <p:cNvSpPr>
            <a:spLocks noChangeShapeType="1"/>
          </p:cNvSpPr>
          <p:nvPr/>
        </p:nvSpPr>
        <p:spPr bwMode="auto">
          <a:xfrm>
            <a:off x="2154383" y="5123810"/>
            <a:ext cx="0" cy="439986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 flipH="1">
            <a:off x="2072688" y="3212976"/>
            <a:ext cx="2952327" cy="1816076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39" name="Group 53"/>
          <p:cNvGrpSpPr>
            <a:grpSpLocks/>
          </p:cNvGrpSpPr>
          <p:nvPr/>
        </p:nvGrpSpPr>
        <p:grpSpPr bwMode="auto">
          <a:xfrm>
            <a:off x="4016903" y="2492901"/>
            <a:ext cx="575901" cy="262255"/>
            <a:chOff x="2296" y="3988"/>
            <a:chExt cx="935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529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ФАП</a:t>
              </a:r>
            </a:p>
            <a:p>
              <a:pPr algn="ctr" defTabSz="912703"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1" name="Group 56"/>
            <p:cNvGrpSpPr>
              <a:grpSpLocks/>
            </p:cNvGrpSpPr>
            <p:nvPr/>
          </p:nvGrpSpPr>
          <p:grpSpPr bwMode="auto">
            <a:xfrm>
              <a:off x="2296" y="4020"/>
              <a:ext cx="355" cy="82"/>
              <a:chOff x="161" y="1"/>
              <a:chExt cx="19678" cy="7779"/>
            </a:xfrm>
            <a:grpFill/>
          </p:grpSpPr>
          <p:sp>
            <p:nvSpPr>
              <p:cNvPr id="14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14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cxnSp>
        <p:nvCxnSpPr>
          <p:cNvPr id="147" name="Прямая со стрелкой 146"/>
          <p:cNvCxnSpPr/>
          <p:nvPr/>
        </p:nvCxnSpPr>
        <p:spPr>
          <a:xfrm>
            <a:off x="5601072" y="3501009"/>
            <a:ext cx="1152128" cy="1440160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007" y="2780928"/>
            <a:ext cx="57606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Rectangle 54"/>
          <p:cNvSpPr>
            <a:spLocks noChangeArrowheads="1"/>
          </p:cNvSpPr>
          <p:nvPr/>
        </p:nvSpPr>
        <p:spPr bwMode="auto">
          <a:xfrm>
            <a:off x="4808983" y="2276877"/>
            <a:ext cx="1008112" cy="47827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2689" tIns="12689" rIns="12689" bIns="12689" anchor="ctr"/>
          <a:lstStyle/>
          <a:p>
            <a:pPr algn="ctr" defTabSz="912703">
              <a:defRPr/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 defTabSz="912703"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027" idx="3"/>
          </p:cNvCxnSpPr>
          <p:nvPr/>
        </p:nvCxnSpPr>
        <p:spPr>
          <a:xfrm flipV="1">
            <a:off x="4605065" y="3068965"/>
            <a:ext cx="419943" cy="2431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2927" y="2780928"/>
            <a:ext cx="372145" cy="5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9063" y="1628800"/>
            <a:ext cx="642942" cy="42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Rectangle 54"/>
          <p:cNvSpPr>
            <a:spLocks noChangeArrowheads="1"/>
          </p:cNvSpPr>
          <p:nvPr/>
        </p:nvSpPr>
        <p:spPr bwMode="auto">
          <a:xfrm>
            <a:off x="5313040" y="1078518"/>
            <a:ext cx="1008112" cy="47827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2689" tIns="12689" rIns="12689" bIns="12689" anchor="ctr"/>
          <a:lstStyle/>
          <a:p>
            <a:pPr algn="ctr" defTabSz="912703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с.Адильотар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912703"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0" name="Прямая со стрелкой 159"/>
          <p:cNvCxnSpPr/>
          <p:nvPr/>
        </p:nvCxnSpPr>
        <p:spPr>
          <a:xfrm flipV="1">
            <a:off x="5601072" y="2132856"/>
            <a:ext cx="504056" cy="1080120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62" name="Прямоугольник 161"/>
          <p:cNvSpPr/>
          <p:nvPr/>
        </p:nvSpPr>
        <p:spPr>
          <a:xfrm rot="19574491">
            <a:off x="2953051" y="4057410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28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 rot="3064547">
            <a:off x="5937993" y="3911720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25км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 rot="17878740">
            <a:off x="5733637" y="2576761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75м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520952" y="3284985"/>
            <a:ext cx="572950" cy="214314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47 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07633">
            <a:off x="6681191" y="980728"/>
            <a:ext cx="5760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>
            <a:off x="9561512" y="1700809"/>
            <a:ext cx="0" cy="4392488"/>
          </a:xfrm>
          <a:prstGeom prst="line">
            <a:avLst/>
          </a:prstGeom>
          <a:ln w="203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44488" y="1700809"/>
            <a:ext cx="0" cy="4392488"/>
          </a:xfrm>
          <a:prstGeom prst="line">
            <a:avLst/>
          </a:prstGeom>
          <a:ln w="203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272480" y="1772816"/>
            <a:ext cx="9361040" cy="0"/>
          </a:xfrm>
          <a:prstGeom prst="line">
            <a:avLst/>
          </a:prstGeom>
          <a:ln w="203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272480" y="6021288"/>
            <a:ext cx="9361040" cy="0"/>
          </a:xfrm>
          <a:prstGeom prst="line">
            <a:avLst/>
          </a:prstGeom>
          <a:ln w="203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7" y="980728"/>
            <a:ext cx="5760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712" y="1988840"/>
            <a:ext cx="3744416" cy="8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720" y="4077072"/>
            <a:ext cx="374441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Прямоугольник 151"/>
          <p:cNvSpPr/>
          <p:nvPr/>
        </p:nvSpPr>
        <p:spPr>
          <a:xfrm>
            <a:off x="3512848" y="2276872"/>
            <a:ext cx="11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корпус</a:t>
            </a:r>
            <a:endParaRPr lang="ru-RU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3584855" y="4797152"/>
            <a:ext cx="1107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корпус</a:t>
            </a:r>
            <a:endParaRPr lang="ru-RU" dirty="0"/>
          </a:p>
        </p:txBody>
      </p:sp>
      <p:sp>
        <p:nvSpPr>
          <p:cNvPr id="154" name="Прямоугольник 153"/>
          <p:cNvSpPr/>
          <p:nvPr/>
        </p:nvSpPr>
        <p:spPr>
          <a:xfrm rot="5400000">
            <a:off x="5853100" y="2312876"/>
            <a:ext cx="3816424" cy="3168351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 rot="5400000">
            <a:off x="-91752" y="3505200"/>
            <a:ext cx="2952328" cy="1791816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920552" y="3356997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ПВ-1                                 50 куб .м.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2288712" y="2996952"/>
            <a:ext cx="3888431" cy="927720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488504" y="1988840"/>
            <a:ext cx="1800200" cy="927720"/>
          </a:xfrm>
          <a:prstGeom prst="rect">
            <a:avLst/>
          </a:prstGeom>
          <a:pattFill prst="dashUpDiag">
            <a:fgClr>
              <a:srgbClr val="00B05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00572" y="3176977"/>
            <a:ext cx="72008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" name="Прямоугольник 159"/>
          <p:cNvSpPr/>
          <p:nvPr/>
        </p:nvSpPr>
        <p:spPr>
          <a:xfrm>
            <a:off x="920552" y="3429005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ПВ-1                                 50 куб .м.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800872" y="1124744"/>
            <a:ext cx="96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УЛИЦА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йнудин\Desktop\IMG_9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1071547"/>
            <a:ext cx="896881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4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 «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Адильотарская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йнудин\Desktop\IMG_9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71" y="1142984"/>
            <a:ext cx="9358378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619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1400" u="sng" dirty="0" smtClean="0">
                <a:solidFill>
                  <a:prstClr val="black"/>
                </a:solidFill>
                <a:cs typeface="Times New Roman" pitchFamily="18" charset="0"/>
              </a:rPr>
              <a:t>МКОУ  « </a:t>
            </a:r>
            <a:r>
              <a:rPr lang="ru-RU" sz="1400" u="sng" dirty="0" err="1" smtClean="0">
                <a:solidFill>
                  <a:prstClr val="black"/>
                </a:solidFill>
                <a:cs typeface="Times New Roman" pitchFamily="18" charset="0"/>
              </a:rPr>
              <a:t>Адильотарская</a:t>
            </a:r>
            <a:r>
              <a:rPr lang="ru-RU" sz="1400" u="sng" dirty="0" smtClean="0">
                <a:solidFill>
                  <a:prstClr val="black"/>
                </a:solidFill>
                <a:cs typeface="Times New Roman" pitchFamily="18" charset="0"/>
              </a:rPr>
              <a:t>  СОШ»</a:t>
            </a:r>
            <a:br>
              <a:rPr lang="ru-RU" sz="1400" u="sng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cs typeface="Times New Roman" pitchFamily="18" charset="0"/>
              </a:rPr>
              <a:t>(план эвакуации)</a:t>
            </a:r>
            <a:br>
              <a:rPr lang="ru-RU" sz="1400" dirty="0" smtClean="0">
                <a:solidFill>
                  <a:srgbClr val="0000FF"/>
                </a:solidFill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йнудин\Desktop\IMG_9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8" y="1142984"/>
            <a:ext cx="928694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1088</Words>
  <Application>Microsoft Office PowerPoint</Application>
  <PresentationFormat>Лист A4 (210x297 мм)</PresentationFormat>
  <Paragraphs>382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ПАСПОРТ ОБЪЕКТА МИНИСТЕРСТВА ОБРАЗОВАНИЯ РД МКОУ  « Адильотарская  СОШ» (план эвакуации)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Umar-PC</cp:lastModifiedBy>
  <cp:revision>372</cp:revision>
  <dcterms:modified xsi:type="dcterms:W3CDTF">2018-01-12T13:22:08Z</dcterms:modified>
</cp:coreProperties>
</file>